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221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A171CE-4770-4073-BABF-6FFB8D02BD7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77059D-4505-43E2-9F80-078994D54BE4}">
      <dgm:prSet phldrT="[Text]" custT="1"/>
      <dgm:spPr/>
      <dgm:t>
        <a:bodyPr/>
        <a:lstStyle/>
        <a:p>
          <a:r>
            <a:rPr lang="en-US" sz="4400" b="1" dirty="0" smtClean="0">
              <a:solidFill>
                <a:srgbClr val="002060"/>
              </a:solidFill>
            </a:rPr>
            <a:t>BMG</a:t>
          </a:r>
          <a:endParaRPr lang="en-US" sz="4400" b="1" dirty="0">
            <a:solidFill>
              <a:srgbClr val="002060"/>
            </a:solidFill>
          </a:endParaRPr>
        </a:p>
      </dgm:t>
    </dgm:pt>
    <dgm:pt modelId="{75ADEF91-19B4-4A82-9EB6-80ABD80842ED}" type="parTrans" cxnId="{D4A98EC1-0506-4B78-AC97-32163DA72921}">
      <dgm:prSet/>
      <dgm:spPr/>
      <dgm:t>
        <a:bodyPr/>
        <a:lstStyle/>
        <a:p>
          <a:endParaRPr lang="en-US"/>
        </a:p>
      </dgm:t>
    </dgm:pt>
    <dgm:pt modelId="{02C421EC-C77D-484A-BC7D-657CC9C181B0}" type="sibTrans" cxnId="{D4A98EC1-0506-4B78-AC97-32163DA72921}">
      <dgm:prSet/>
      <dgm:spPr/>
      <dgm:t>
        <a:bodyPr/>
        <a:lstStyle/>
        <a:p>
          <a:endParaRPr lang="en-US"/>
        </a:p>
      </dgm:t>
    </dgm:pt>
    <dgm:pt modelId="{9C61E3DB-AAFA-435E-87B5-597F726DB2AA}" type="asst">
      <dgm:prSet phldrT="[Text]"/>
      <dgm:spPr/>
      <dgm:t>
        <a:bodyPr/>
        <a:lstStyle/>
        <a:p>
          <a:r>
            <a:rPr lang="en-US" dirty="0" smtClean="0">
              <a:solidFill>
                <a:srgbClr val="FFC000"/>
              </a:solidFill>
            </a:rPr>
            <a:t>Research and Development Centre</a:t>
          </a:r>
          <a:endParaRPr lang="en-US" dirty="0">
            <a:solidFill>
              <a:srgbClr val="FFC000"/>
            </a:solidFill>
          </a:endParaRPr>
        </a:p>
      </dgm:t>
    </dgm:pt>
    <dgm:pt modelId="{E8AE4A0F-D464-41B0-91E4-0D0DB4E8DB32}" type="parTrans" cxnId="{6E2501E7-D2AC-4AC3-8344-1B948ADD4903}">
      <dgm:prSet/>
      <dgm:spPr/>
      <dgm:t>
        <a:bodyPr/>
        <a:lstStyle/>
        <a:p>
          <a:endParaRPr lang="en-US"/>
        </a:p>
      </dgm:t>
    </dgm:pt>
    <dgm:pt modelId="{FB6E0E7C-6C49-470E-BDEA-B621AE604D7D}" type="sibTrans" cxnId="{6E2501E7-D2AC-4AC3-8344-1B948ADD4903}">
      <dgm:prSet/>
      <dgm:spPr/>
      <dgm:t>
        <a:bodyPr/>
        <a:lstStyle/>
        <a:p>
          <a:endParaRPr lang="en-US"/>
        </a:p>
      </dgm:t>
    </dgm:pt>
    <dgm:pt modelId="{670A0D11-EC9B-4805-BECF-2DCF44650D57}">
      <dgm:prSet phldrT="[Text]"/>
      <dgm:spPr/>
      <dgm:t>
        <a:bodyPr/>
        <a:lstStyle/>
        <a:p>
          <a:r>
            <a:rPr lang="en-US" dirty="0" smtClean="0"/>
            <a:t>Observation</a:t>
          </a:r>
        </a:p>
        <a:p>
          <a:r>
            <a:rPr lang="en-US" dirty="0" smtClean="0"/>
            <a:t>(Calibration, Instrumentation, and </a:t>
          </a:r>
          <a:r>
            <a:rPr lang="en-US" dirty="0" err="1" smtClean="0"/>
            <a:t>Comunication</a:t>
          </a:r>
          <a:r>
            <a:rPr lang="en-US" dirty="0" smtClean="0"/>
            <a:t> Network)</a:t>
          </a:r>
          <a:endParaRPr lang="en-US" dirty="0"/>
        </a:p>
      </dgm:t>
    </dgm:pt>
    <dgm:pt modelId="{3D253CD3-B0D4-4742-B588-346680BD38D1}" type="parTrans" cxnId="{2AD1BF20-DD76-4B35-94A8-C4F2041C8BD0}">
      <dgm:prSet/>
      <dgm:spPr/>
      <dgm:t>
        <a:bodyPr/>
        <a:lstStyle/>
        <a:p>
          <a:endParaRPr lang="en-US"/>
        </a:p>
      </dgm:t>
    </dgm:pt>
    <dgm:pt modelId="{4F496B10-B827-4653-AD5D-0CF736743226}" type="sibTrans" cxnId="{2AD1BF20-DD76-4B35-94A8-C4F2041C8BD0}">
      <dgm:prSet/>
      <dgm:spPr/>
      <dgm:t>
        <a:bodyPr/>
        <a:lstStyle/>
        <a:p>
          <a:endParaRPr lang="en-US"/>
        </a:p>
      </dgm:t>
    </dgm:pt>
    <dgm:pt modelId="{BFEBD387-07D4-495E-8545-77CA3A6B7706}">
      <dgm:prSet phldrT="[Text]"/>
      <dgm:spPr/>
      <dgm:t>
        <a:bodyPr/>
        <a:lstStyle/>
        <a:p>
          <a:r>
            <a:rPr lang="en-US" dirty="0" smtClean="0"/>
            <a:t>Data and Information System</a:t>
          </a:r>
          <a:endParaRPr lang="en-US" dirty="0"/>
        </a:p>
      </dgm:t>
    </dgm:pt>
    <dgm:pt modelId="{4B16F63B-05D4-4A1C-8936-859FAD4A3BA5}" type="parTrans" cxnId="{649D648B-5C51-43E8-A7E9-B910DA7028BC}">
      <dgm:prSet/>
      <dgm:spPr/>
      <dgm:t>
        <a:bodyPr/>
        <a:lstStyle/>
        <a:p>
          <a:endParaRPr lang="en-US"/>
        </a:p>
      </dgm:t>
    </dgm:pt>
    <dgm:pt modelId="{6D28BBE5-3B9F-46E1-8B72-7E22E36A3613}" type="sibTrans" cxnId="{649D648B-5C51-43E8-A7E9-B910DA7028BC}">
      <dgm:prSet/>
      <dgm:spPr/>
      <dgm:t>
        <a:bodyPr/>
        <a:lstStyle/>
        <a:p>
          <a:endParaRPr lang="en-US"/>
        </a:p>
      </dgm:t>
    </dgm:pt>
    <dgm:pt modelId="{EBA9F598-8E92-40C0-91C1-F8CD043FE1B5}" type="asst">
      <dgm:prSet/>
      <dgm:spPr/>
      <dgm:t>
        <a:bodyPr/>
        <a:lstStyle/>
        <a:p>
          <a:r>
            <a:rPr lang="en-US" dirty="0" smtClean="0">
              <a:solidFill>
                <a:srgbClr val="FFC000"/>
              </a:solidFill>
            </a:rPr>
            <a:t>Education and Training Centre</a:t>
          </a:r>
          <a:endParaRPr lang="en-US" dirty="0">
            <a:solidFill>
              <a:srgbClr val="FFC000"/>
            </a:solidFill>
          </a:endParaRPr>
        </a:p>
      </dgm:t>
    </dgm:pt>
    <dgm:pt modelId="{06E027C4-F61A-4FC5-98CF-7CBCD0E3F8F3}" type="parTrans" cxnId="{B9179F23-0FFB-4904-BB6B-A952AF44DB2A}">
      <dgm:prSet/>
      <dgm:spPr/>
      <dgm:t>
        <a:bodyPr/>
        <a:lstStyle/>
        <a:p>
          <a:endParaRPr lang="en-US"/>
        </a:p>
      </dgm:t>
    </dgm:pt>
    <dgm:pt modelId="{C5BA1ACB-4FA9-4C4F-AA73-DA7949484689}" type="sibTrans" cxnId="{B9179F23-0FFB-4904-BB6B-A952AF44DB2A}">
      <dgm:prSet/>
      <dgm:spPr/>
      <dgm:t>
        <a:bodyPr/>
        <a:lstStyle/>
        <a:p>
          <a:endParaRPr lang="en-US"/>
        </a:p>
      </dgm:t>
    </dgm:pt>
    <dgm:pt modelId="{6B2FDFCF-FEF0-47D6-9B77-D46463787061}" type="pres">
      <dgm:prSet presAssocID="{97A171CE-4770-4073-BABF-6FFB8D02BD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19A6DD-A0E9-4B0C-BB03-8C0CCB2E7153}" type="pres">
      <dgm:prSet presAssocID="{3F77059D-4505-43E2-9F80-078994D54BE4}" presName="hierRoot1" presStyleCnt="0">
        <dgm:presLayoutVars>
          <dgm:hierBranch val="init"/>
        </dgm:presLayoutVars>
      </dgm:prSet>
      <dgm:spPr/>
    </dgm:pt>
    <dgm:pt modelId="{41B514DA-9C5A-4C67-9B09-5500F479B87D}" type="pres">
      <dgm:prSet presAssocID="{3F77059D-4505-43E2-9F80-078994D54BE4}" presName="rootComposite1" presStyleCnt="0"/>
      <dgm:spPr/>
    </dgm:pt>
    <dgm:pt modelId="{E314ED6E-04C2-4A17-A5C2-6B21A903F893}" type="pres">
      <dgm:prSet presAssocID="{3F77059D-4505-43E2-9F80-078994D54BE4}" presName="rootText1" presStyleLbl="node0" presStyleIdx="0" presStyleCnt="1" custLinFactNeighborX="-12" custLinFactNeighborY="-29107">
        <dgm:presLayoutVars>
          <dgm:chPref val="3"/>
        </dgm:presLayoutVars>
      </dgm:prSet>
      <dgm:spPr/>
    </dgm:pt>
    <dgm:pt modelId="{2FAEAF33-6A2D-4D7A-B9A2-3ACB16E929A9}" type="pres">
      <dgm:prSet presAssocID="{3F77059D-4505-43E2-9F80-078994D54BE4}" presName="rootConnector1" presStyleLbl="node1" presStyleIdx="0" presStyleCnt="0"/>
      <dgm:spPr/>
    </dgm:pt>
    <dgm:pt modelId="{F2DFBF20-E303-49D0-91F9-62A7796FB299}" type="pres">
      <dgm:prSet presAssocID="{3F77059D-4505-43E2-9F80-078994D54BE4}" presName="hierChild2" presStyleCnt="0"/>
      <dgm:spPr/>
    </dgm:pt>
    <dgm:pt modelId="{17F361B6-5E89-4691-BB60-959BE561FC85}" type="pres">
      <dgm:prSet presAssocID="{3D253CD3-B0D4-4742-B588-346680BD38D1}" presName="Name37" presStyleLbl="parChTrans1D2" presStyleIdx="0" presStyleCnt="4"/>
      <dgm:spPr/>
    </dgm:pt>
    <dgm:pt modelId="{62E9D382-8769-403F-BEBC-D8FC14B01B1B}" type="pres">
      <dgm:prSet presAssocID="{670A0D11-EC9B-4805-BECF-2DCF44650D57}" presName="hierRoot2" presStyleCnt="0">
        <dgm:presLayoutVars>
          <dgm:hierBranch val="init"/>
        </dgm:presLayoutVars>
      </dgm:prSet>
      <dgm:spPr/>
    </dgm:pt>
    <dgm:pt modelId="{D0C06279-CA07-431E-A196-22A467C3F0EA}" type="pres">
      <dgm:prSet presAssocID="{670A0D11-EC9B-4805-BECF-2DCF44650D57}" presName="rootComposite" presStyleCnt="0"/>
      <dgm:spPr/>
    </dgm:pt>
    <dgm:pt modelId="{FF2559CC-AB7F-4FC5-AD19-27719AF12946}" type="pres">
      <dgm:prSet presAssocID="{670A0D11-EC9B-4805-BECF-2DCF44650D57}" presName="rootText" presStyleLbl="node2" presStyleIdx="0" presStyleCnt="2" custLinFactY="-67942" custLinFactNeighborX="-20772" custLinFactNeighborY="-100000">
        <dgm:presLayoutVars>
          <dgm:chPref val="3"/>
        </dgm:presLayoutVars>
      </dgm:prSet>
      <dgm:spPr/>
    </dgm:pt>
    <dgm:pt modelId="{4485098C-34DE-496B-A7EA-D80947F06ABE}" type="pres">
      <dgm:prSet presAssocID="{670A0D11-EC9B-4805-BECF-2DCF44650D57}" presName="rootConnector" presStyleLbl="node2" presStyleIdx="0" presStyleCnt="2"/>
      <dgm:spPr/>
    </dgm:pt>
    <dgm:pt modelId="{82CAB2F5-9179-4659-9A82-74C7F9139447}" type="pres">
      <dgm:prSet presAssocID="{670A0D11-EC9B-4805-BECF-2DCF44650D57}" presName="hierChild4" presStyleCnt="0"/>
      <dgm:spPr/>
    </dgm:pt>
    <dgm:pt modelId="{16A27610-BEED-4A12-A51A-9565F2BCBA7E}" type="pres">
      <dgm:prSet presAssocID="{670A0D11-EC9B-4805-BECF-2DCF44650D57}" presName="hierChild5" presStyleCnt="0"/>
      <dgm:spPr/>
    </dgm:pt>
    <dgm:pt modelId="{E4050D66-8CBA-4210-85EA-24F911511000}" type="pres">
      <dgm:prSet presAssocID="{4B16F63B-05D4-4A1C-8936-859FAD4A3BA5}" presName="Name37" presStyleLbl="parChTrans1D2" presStyleIdx="1" presStyleCnt="4"/>
      <dgm:spPr/>
    </dgm:pt>
    <dgm:pt modelId="{D5E4136C-D523-4825-A84C-98B6DD404876}" type="pres">
      <dgm:prSet presAssocID="{BFEBD387-07D4-495E-8545-77CA3A6B7706}" presName="hierRoot2" presStyleCnt="0">
        <dgm:presLayoutVars>
          <dgm:hierBranch val="init"/>
        </dgm:presLayoutVars>
      </dgm:prSet>
      <dgm:spPr/>
    </dgm:pt>
    <dgm:pt modelId="{08D92756-E077-480F-B859-C208B213285F}" type="pres">
      <dgm:prSet presAssocID="{BFEBD387-07D4-495E-8545-77CA3A6B7706}" presName="rootComposite" presStyleCnt="0"/>
      <dgm:spPr/>
    </dgm:pt>
    <dgm:pt modelId="{04AE5DFE-9471-4036-B6EC-C013D94D8A7F}" type="pres">
      <dgm:prSet presAssocID="{BFEBD387-07D4-495E-8545-77CA3A6B7706}" presName="rootText" presStyleLbl="node2" presStyleIdx="1" presStyleCnt="2" custLinFactY="-67995" custLinFactNeighborX="5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9B328C-054D-4287-91CC-2D712849E764}" type="pres">
      <dgm:prSet presAssocID="{BFEBD387-07D4-495E-8545-77CA3A6B7706}" presName="rootConnector" presStyleLbl="node2" presStyleIdx="1" presStyleCnt="2"/>
      <dgm:spPr/>
    </dgm:pt>
    <dgm:pt modelId="{40F8A5DD-FED4-495C-8ECF-F6F1AFB4FD26}" type="pres">
      <dgm:prSet presAssocID="{BFEBD387-07D4-495E-8545-77CA3A6B7706}" presName="hierChild4" presStyleCnt="0"/>
      <dgm:spPr/>
    </dgm:pt>
    <dgm:pt modelId="{44369A1C-4451-45EC-8FD4-72DF7F6AC1E8}" type="pres">
      <dgm:prSet presAssocID="{BFEBD387-07D4-495E-8545-77CA3A6B7706}" presName="hierChild5" presStyleCnt="0"/>
      <dgm:spPr/>
    </dgm:pt>
    <dgm:pt modelId="{6F784A16-1CD1-4C72-BD17-CD1672FDFDAB}" type="pres">
      <dgm:prSet presAssocID="{3F77059D-4505-43E2-9F80-078994D54BE4}" presName="hierChild3" presStyleCnt="0"/>
      <dgm:spPr/>
    </dgm:pt>
    <dgm:pt modelId="{C1CBEE75-640B-4CFD-83D3-3C6B8DDFD811}" type="pres">
      <dgm:prSet presAssocID="{E8AE4A0F-D464-41B0-91E4-0D0DB4E8DB32}" presName="Name111" presStyleLbl="parChTrans1D2" presStyleIdx="2" presStyleCnt="4"/>
      <dgm:spPr/>
    </dgm:pt>
    <dgm:pt modelId="{1746CE4B-D9DB-42C5-8EB2-B4438A6B7D53}" type="pres">
      <dgm:prSet presAssocID="{9C61E3DB-AAFA-435E-87B5-597F726DB2AA}" presName="hierRoot3" presStyleCnt="0">
        <dgm:presLayoutVars>
          <dgm:hierBranch val="init"/>
        </dgm:presLayoutVars>
      </dgm:prSet>
      <dgm:spPr/>
    </dgm:pt>
    <dgm:pt modelId="{CC6D0DF6-7FA0-4D56-87D5-EADD6B4D886F}" type="pres">
      <dgm:prSet presAssocID="{9C61E3DB-AAFA-435E-87B5-597F726DB2AA}" presName="rootComposite3" presStyleCnt="0"/>
      <dgm:spPr/>
    </dgm:pt>
    <dgm:pt modelId="{99082E4D-D584-4E15-B391-15082D772DBA}" type="pres">
      <dgm:prSet presAssocID="{9C61E3DB-AAFA-435E-87B5-597F726DB2AA}" presName="rootText3" presStyleLbl="asst1" presStyleIdx="0" presStyleCnt="2" custScaleX="68462" custLinFactY="44760" custLinFactNeighborX="-1053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096AA0-52A6-4BCF-81DA-D7E34EC6EF35}" type="pres">
      <dgm:prSet presAssocID="{9C61E3DB-AAFA-435E-87B5-597F726DB2AA}" presName="rootConnector3" presStyleLbl="asst1" presStyleIdx="0" presStyleCnt="2"/>
      <dgm:spPr/>
    </dgm:pt>
    <dgm:pt modelId="{CF5AF7C3-FC7C-42FA-B000-D567EB60333B}" type="pres">
      <dgm:prSet presAssocID="{9C61E3DB-AAFA-435E-87B5-597F726DB2AA}" presName="hierChild6" presStyleCnt="0"/>
      <dgm:spPr/>
    </dgm:pt>
    <dgm:pt modelId="{51978A1D-5BA1-4B0F-9F4D-0291EAB91DF2}" type="pres">
      <dgm:prSet presAssocID="{9C61E3DB-AAFA-435E-87B5-597F726DB2AA}" presName="hierChild7" presStyleCnt="0"/>
      <dgm:spPr/>
    </dgm:pt>
    <dgm:pt modelId="{6D9D6066-CF98-4AD9-86EF-9DFFCEC51A3D}" type="pres">
      <dgm:prSet presAssocID="{06E027C4-F61A-4FC5-98CF-7CBCD0E3F8F3}" presName="Name111" presStyleLbl="parChTrans1D2" presStyleIdx="3" presStyleCnt="4"/>
      <dgm:spPr/>
    </dgm:pt>
    <dgm:pt modelId="{71CECA08-CC60-429E-B390-D17817E18E1C}" type="pres">
      <dgm:prSet presAssocID="{EBA9F598-8E92-40C0-91C1-F8CD043FE1B5}" presName="hierRoot3" presStyleCnt="0">
        <dgm:presLayoutVars>
          <dgm:hierBranch val="init"/>
        </dgm:presLayoutVars>
      </dgm:prSet>
      <dgm:spPr/>
    </dgm:pt>
    <dgm:pt modelId="{EE6C3CED-6DA5-4618-ACA7-2A76ECEF2A7C}" type="pres">
      <dgm:prSet presAssocID="{EBA9F598-8E92-40C0-91C1-F8CD043FE1B5}" presName="rootComposite3" presStyleCnt="0"/>
      <dgm:spPr/>
    </dgm:pt>
    <dgm:pt modelId="{0FA134DD-BDF1-44C2-92F6-79DF77BD77F3}" type="pres">
      <dgm:prSet presAssocID="{EBA9F598-8E92-40C0-91C1-F8CD043FE1B5}" presName="rootText3" presStyleLbl="asst1" presStyleIdx="1" presStyleCnt="2" custScaleX="55054" custLinFactY="44760" custLinFactNeighborX="-401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AA3165-148F-4CF6-84A3-33B87EABE0AE}" type="pres">
      <dgm:prSet presAssocID="{EBA9F598-8E92-40C0-91C1-F8CD043FE1B5}" presName="rootConnector3" presStyleLbl="asst1" presStyleIdx="1" presStyleCnt="2"/>
      <dgm:spPr/>
    </dgm:pt>
    <dgm:pt modelId="{A9ED3B8B-2FD6-4CA5-99B7-69C00715FB2F}" type="pres">
      <dgm:prSet presAssocID="{EBA9F598-8E92-40C0-91C1-F8CD043FE1B5}" presName="hierChild6" presStyleCnt="0"/>
      <dgm:spPr/>
    </dgm:pt>
    <dgm:pt modelId="{4D823571-CBB1-49C8-BC99-6E2680737EAB}" type="pres">
      <dgm:prSet presAssocID="{EBA9F598-8E92-40C0-91C1-F8CD043FE1B5}" presName="hierChild7" presStyleCnt="0"/>
      <dgm:spPr/>
    </dgm:pt>
  </dgm:ptLst>
  <dgm:cxnLst>
    <dgm:cxn modelId="{8F7D8B1A-2036-4F2B-A438-DCD1E63EBA3C}" type="presOf" srcId="{97A171CE-4770-4073-BABF-6FFB8D02BD75}" destId="{6B2FDFCF-FEF0-47D6-9B77-D46463787061}" srcOrd="0" destOrd="0" presId="urn:microsoft.com/office/officeart/2005/8/layout/orgChart1"/>
    <dgm:cxn modelId="{92FC21F9-947F-4123-A55B-9ACC3E613071}" type="presOf" srcId="{9C61E3DB-AAFA-435E-87B5-597F726DB2AA}" destId="{9E096AA0-52A6-4BCF-81DA-D7E34EC6EF35}" srcOrd="1" destOrd="0" presId="urn:microsoft.com/office/officeart/2005/8/layout/orgChart1"/>
    <dgm:cxn modelId="{649D648B-5C51-43E8-A7E9-B910DA7028BC}" srcId="{3F77059D-4505-43E2-9F80-078994D54BE4}" destId="{BFEBD387-07D4-495E-8545-77CA3A6B7706}" srcOrd="3" destOrd="0" parTransId="{4B16F63B-05D4-4A1C-8936-859FAD4A3BA5}" sibTransId="{6D28BBE5-3B9F-46E1-8B72-7E22E36A3613}"/>
    <dgm:cxn modelId="{B9179F23-0FFB-4904-BB6B-A952AF44DB2A}" srcId="{3F77059D-4505-43E2-9F80-078994D54BE4}" destId="{EBA9F598-8E92-40C0-91C1-F8CD043FE1B5}" srcOrd="1" destOrd="0" parTransId="{06E027C4-F61A-4FC5-98CF-7CBCD0E3F8F3}" sibTransId="{C5BA1ACB-4FA9-4C4F-AA73-DA7949484689}"/>
    <dgm:cxn modelId="{42D7DCFE-2275-4042-9E32-DC25C3A48024}" type="presOf" srcId="{EBA9F598-8E92-40C0-91C1-F8CD043FE1B5}" destId="{C3AA3165-148F-4CF6-84A3-33B87EABE0AE}" srcOrd="1" destOrd="0" presId="urn:microsoft.com/office/officeart/2005/8/layout/orgChart1"/>
    <dgm:cxn modelId="{74AEDB42-BA52-4D96-85C9-38635142ADDB}" type="presOf" srcId="{BFEBD387-07D4-495E-8545-77CA3A6B7706}" destId="{B39B328C-054D-4287-91CC-2D712849E764}" srcOrd="1" destOrd="0" presId="urn:microsoft.com/office/officeart/2005/8/layout/orgChart1"/>
    <dgm:cxn modelId="{1574E321-7B4F-4C5C-B70F-5D54C1E6CC8E}" type="presOf" srcId="{4B16F63B-05D4-4A1C-8936-859FAD4A3BA5}" destId="{E4050D66-8CBA-4210-85EA-24F911511000}" srcOrd="0" destOrd="0" presId="urn:microsoft.com/office/officeart/2005/8/layout/orgChart1"/>
    <dgm:cxn modelId="{F3E57AC2-5E3B-4A3C-8627-5C6B6C0469B1}" type="presOf" srcId="{E8AE4A0F-D464-41B0-91E4-0D0DB4E8DB32}" destId="{C1CBEE75-640B-4CFD-83D3-3C6B8DDFD811}" srcOrd="0" destOrd="0" presId="urn:microsoft.com/office/officeart/2005/8/layout/orgChart1"/>
    <dgm:cxn modelId="{6B976097-4F24-45BC-AE8F-8E906FF5C083}" type="presOf" srcId="{670A0D11-EC9B-4805-BECF-2DCF44650D57}" destId="{4485098C-34DE-496B-A7EA-D80947F06ABE}" srcOrd="1" destOrd="0" presId="urn:microsoft.com/office/officeart/2005/8/layout/orgChart1"/>
    <dgm:cxn modelId="{4F2F6AE7-4358-494B-954C-0F947F0505F4}" type="presOf" srcId="{BFEBD387-07D4-495E-8545-77CA3A6B7706}" destId="{04AE5DFE-9471-4036-B6EC-C013D94D8A7F}" srcOrd="0" destOrd="0" presId="urn:microsoft.com/office/officeart/2005/8/layout/orgChart1"/>
    <dgm:cxn modelId="{A25B2F97-7AF1-4624-B3CC-B232495FAA42}" type="presOf" srcId="{EBA9F598-8E92-40C0-91C1-F8CD043FE1B5}" destId="{0FA134DD-BDF1-44C2-92F6-79DF77BD77F3}" srcOrd="0" destOrd="0" presId="urn:microsoft.com/office/officeart/2005/8/layout/orgChart1"/>
    <dgm:cxn modelId="{6E2501E7-D2AC-4AC3-8344-1B948ADD4903}" srcId="{3F77059D-4505-43E2-9F80-078994D54BE4}" destId="{9C61E3DB-AAFA-435E-87B5-597F726DB2AA}" srcOrd="0" destOrd="0" parTransId="{E8AE4A0F-D464-41B0-91E4-0D0DB4E8DB32}" sibTransId="{FB6E0E7C-6C49-470E-BDEA-B621AE604D7D}"/>
    <dgm:cxn modelId="{5A05BD06-0A4C-48A5-A4DB-87743531362E}" type="presOf" srcId="{9C61E3DB-AAFA-435E-87B5-597F726DB2AA}" destId="{99082E4D-D584-4E15-B391-15082D772DBA}" srcOrd="0" destOrd="0" presId="urn:microsoft.com/office/officeart/2005/8/layout/orgChart1"/>
    <dgm:cxn modelId="{88D7CBAD-7C64-4826-9496-40C2FF582A20}" type="presOf" srcId="{06E027C4-F61A-4FC5-98CF-7CBCD0E3F8F3}" destId="{6D9D6066-CF98-4AD9-86EF-9DFFCEC51A3D}" srcOrd="0" destOrd="0" presId="urn:microsoft.com/office/officeart/2005/8/layout/orgChart1"/>
    <dgm:cxn modelId="{BC09E067-FA09-494C-9C96-6B036A9A11B4}" type="presOf" srcId="{3F77059D-4505-43E2-9F80-078994D54BE4}" destId="{2FAEAF33-6A2D-4D7A-B9A2-3ACB16E929A9}" srcOrd="1" destOrd="0" presId="urn:microsoft.com/office/officeart/2005/8/layout/orgChart1"/>
    <dgm:cxn modelId="{48ED808C-A7FE-485D-AFD7-F4AFDA173E01}" type="presOf" srcId="{3F77059D-4505-43E2-9F80-078994D54BE4}" destId="{E314ED6E-04C2-4A17-A5C2-6B21A903F893}" srcOrd="0" destOrd="0" presId="urn:microsoft.com/office/officeart/2005/8/layout/orgChart1"/>
    <dgm:cxn modelId="{CA351B96-A11B-4D98-84C4-247469717E0C}" type="presOf" srcId="{670A0D11-EC9B-4805-BECF-2DCF44650D57}" destId="{FF2559CC-AB7F-4FC5-AD19-27719AF12946}" srcOrd="0" destOrd="0" presId="urn:microsoft.com/office/officeart/2005/8/layout/orgChart1"/>
    <dgm:cxn modelId="{D4A98EC1-0506-4B78-AC97-32163DA72921}" srcId="{97A171CE-4770-4073-BABF-6FFB8D02BD75}" destId="{3F77059D-4505-43E2-9F80-078994D54BE4}" srcOrd="0" destOrd="0" parTransId="{75ADEF91-19B4-4A82-9EB6-80ABD80842ED}" sibTransId="{02C421EC-C77D-484A-BC7D-657CC9C181B0}"/>
    <dgm:cxn modelId="{2AD1BF20-DD76-4B35-94A8-C4F2041C8BD0}" srcId="{3F77059D-4505-43E2-9F80-078994D54BE4}" destId="{670A0D11-EC9B-4805-BECF-2DCF44650D57}" srcOrd="2" destOrd="0" parTransId="{3D253CD3-B0D4-4742-B588-346680BD38D1}" sibTransId="{4F496B10-B827-4653-AD5D-0CF736743226}"/>
    <dgm:cxn modelId="{BB3DBB1E-F6E8-42FE-89D0-EE7BBDD584BA}" type="presOf" srcId="{3D253CD3-B0D4-4742-B588-346680BD38D1}" destId="{17F361B6-5E89-4691-BB60-959BE561FC85}" srcOrd="0" destOrd="0" presId="urn:microsoft.com/office/officeart/2005/8/layout/orgChart1"/>
    <dgm:cxn modelId="{731304E8-A207-4E6B-A718-CEF9887E7BB6}" type="presParOf" srcId="{6B2FDFCF-FEF0-47D6-9B77-D46463787061}" destId="{B819A6DD-A0E9-4B0C-BB03-8C0CCB2E7153}" srcOrd="0" destOrd="0" presId="urn:microsoft.com/office/officeart/2005/8/layout/orgChart1"/>
    <dgm:cxn modelId="{6549301D-15CF-482A-83B1-3E072D8BDA76}" type="presParOf" srcId="{B819A6DD-A0E9-4B0C-BB03-8C0CCB2E7153}" destId="{41B514DA-9C5A-4C67-9B09-5500F479B87D}" srcOrd="0" destOrd="0" presId="urn:microsoft.com/office/officeart/2005/8/layout/orgChart1"/>
    <dgm:cxn modelId="{ADFBA777-AAB2-46F9-9B23-DE5D7A6C4EA7}" type="presParOf" srcId="{41B514DA-9C5A-4C67-9B09-5500F479B87D}" destId="{E314ED6E-04C2-4A17-A5C2-6B21A903F893}" srcOrd="0" destOrd="0" presId="urn:microsoft.com/office/officeart/2005/8/layout/orgChart1"/>
    <dgm:cxn modelId="{A08AE3AC-04B8-478C-BB1F-9885424FCE42}" type="presParOf" srcId="{41B514DA-9C5A-4C67-9B09-5500F479B87D}" destId="{2FAEAF33-6A2D-4D7A-B9A2-3ACB16E929A9}" srcOrd="1" destOrd="0" presId="urn:microsoft.com/office/officeart/2005/8/layout/orgChart1"/>
    <dgm:cxn modelId="{AC1DF7D3-31E5-4AC7-9763-12F3D9EA0A10}" type="presParOf" srcId="{B819A6DD-A0E9-4B0C-BB03-8C0CCB2E7153}" destId="{F2DFBF20-E303-49D0-91F9-62A7796FB299}" srcOrd="1" destOrd="0" presId="urn:microsoft.com/office/officeart/2005/8/layout/orgChart1"/>
    <dgm:cxn modelId="{3356F791-06F9-4786-8B46-8D4DB66CF009}" type="presParOf" srcId="{F2DFBF20-E303-49D0-91F9-62A7796FB299}" destId="{17F361B6-5E89-4691-BB60-959BE561FC85}" srcOrd="0" destOrd="0" presId="urn:microsoft.com/office/officeart/2005/8/layout/orgChart1"/>
    <dgm:cxn modelId="{E686BB99-A8BA-4214-AB5A-F6BF68DD53CB}" type="presParOf" srcId="{F2DFBF20-E303-49D0-91F9-62A7796FB299}" destId="{62E9D382-8769-403F-BEBC-D8FC14B01B1B}" srcOrd="1" destOrd="0" presId="urn:microsoft.com/office/officeart/2005/8/layout/orgChart1"/>
    <dgm:cxn modelId="{20A45CA2-436A-49B0-82C1-1C869E6B4A9F}" type="presParOf" srcId="{62E9D382-8769-403F-BEBC-D8FC14B01B1B}" destId="{D0C06279-CA07-431E-A196-22A467C3F0EA}" srcOrd="0" destOrd="0" presId="urn:microsoft.com/office/officeart/2005/8/layout/orgChart1"/>
    <dgm:cxn modelId="{D29C574C-110C-44C1-A9C9-50D510F7A8EF}" type="presParOf" srcId="{D0C06279-CA07-431E-A196-22A467C3F0EA}" destId="{FF2559CC-AB7F-4FC5-AD19-27719AF12946}" srcOrd="0" destOrd="0" presId="urn:microsoft.com/office/officeart/2005/8/layout/orgChart1"/>
    <dgm:cxn modelId="{1A466406-3D34-46E0-8808-83F9EA4CD81C}" type="presParOf" srcId="{D0C06279-CA07-431E-A196-22A467C3F0EA}" destId="{4485098C-34DE-496B-A7EA-D80947F06ABE}" srcOrd="1" destOrd="0" presId="urn:microsoft.com/office/officeart/2005/8/layout/orgChart1"/>
    <dgm:cxn modelId="{D9D9EA13-DF09-4323-98A0-6619925ED36B}" type="presParOf" srcId="{62E9D382-8769-403F-BEBC-D8FC14B01B1B}" destId="{82CAB2F5-9179-4659-9A82-74C7F9139447}" srcOrd="1" destOrd="0" presId="urn:microsoft.com/office/officeart/2005/8/layout/orgChart1"/>
    <dgm:cxn modelId="{E9F53539-3E94-4431-BA0D-5A7EE291216E}" type="presParOf" srcId="{62E9D382-8769-403F-BEBC-D8FC14B01B1B}" destId="{16A27610-BEED-4A12-A51A-9565F2BCBA7E}" srcOrd="2" destOrd="0" presId="urn:microsoft.com/office/officeart/2005/8/layout/orgChart1"/>
    <dgm:cxn modelId="{1F82FC60-6147-4C8F-B3F0-8CE88FBBCE9E}" type="presParOf" srcId="{F2DFBF20-E303-49D0-91F9-62A7796FB299}" destId="{E4050D66-8CBA-4210-85EA-24F911511000}" srcOrd="2" destOrd="0" presId="urn:microsoft.com/office/officeart/2005/8/layout/orgChart1"/>
    <dgm:cxn modelId="{73A9102E-6542-4F61-9A51-DBA3C194B942}" type="presParOf" srcId="{F2DFBF20-E303-49D0-91F9-62A7796FB299}" destId="{D5E4136C-D523-4825-A84C-98B6DD404876}" srcOrd="3" destOrd="0" presId="urn:microsoft.com/office/officeart/2005/8/layout/orgChart1"/>
    <dgm:cxn modelId="{43D803DA-2CA7-47C3-9100-EC978B4AC421}" type="presParOf" srcId="{D5E4136C-D523-4825-A84C-98B6DD404876}" destId="{08D92756-E077-480F-B859-C208B213285F}" srcOrd="0" destOrd="0" presId="urn:microsoft.com/office/officeart/2005/8/layout/orgChart1"/>
    <dgm:cxn modelId="{04157AF3-2178-4FE7-9757-FE625846771A}" type="presParOf" srcId="{08D92756-E077-480F-B859-C208B213285F}" destId="{04AE5DFE-9471-4036-B6EC-C013D94D8A7F}" srcOrd="0" destOrd="0" presId="urn:microsoft.com/office/officeart/2005/8/layout/orgChart1"/>
    <dgm:cxn modelId="{0488144A-41CE-4133-8815-179C0CC0B477}" type="presParOf" srcId="{08D92756-E077-480F-B859-C208B213285F}" destId="{B39B328C-054D-4287-91CC-2D712849E764}" srcOrd="1" destOrd="0" presId="urn:microsoft.com/office/officeart/2005/8/layout/orgChart1"/>
    <dgm:cxn modelId="{160AB790-E756-45EB-B2BA-3EC61395F36D}" type="presParOf" srcId="{D5E4136C-D523-4825-A84C-98B6DD404876}" destId="{40F8A5DD-FED4-495C-8ECF-F6F1AFB4FD26}" srcOrd="1" destOrd="0" presId="urn:microsoft.com/office/officeart/2005/8/layout/orgChart1"/>
    <dgm:cxn modelId="{5A6CD5A4-E160-436B-A39E-28C072EBD2CA}" type="presParOf" srcId="{D5E4136C-D523-4825-A84C-98B6DD404876}" destId="{44369A1C-4451-45EC-8FD4-72DF7F6AC1E8}" srcOrd="2" destOrd="0" presId="urn:microsoft.com/office/officeart/2005/8/layout/orgChart1"/>
    <dgm:cxn modelId="{972CD2AC-64CB-455C-ABD4-E7DE72AF3BA9}" type="presParOf" srcId="{B819A6DD-A0E9-4B0C-BB03-8C0CCB2E7153}" destId="{6F784A16-1CD1-4C72-BD17-CD1672FDFDAB}" srcOrd="2" destOrd="0" presId="urn:microsoft.com/office/officeart/2005/8/layout/orgChart1"/>
    <dgm:cxn modelId="{5C6B1222-27BE-43DA-98BE-F9C330258995}" type="presParOf" srcId="{6F784A16-1CD1-4C72-BD17-CD1672FDFDAB}" destId="{C1CBEE75-640B-4CFD-83D3-3C6B8DDFD811}" srcOrd="0" destOrd="0" presId="urn:microsoft.com/office/officeart/2005/8/layout/orgChart1"/>
    <dgm:cxn modelId="{A6C8BD6F-8F5A-415C-BAA6-9AE8AD26BB66}" type="presParOf" srcId="{6F784A16-1CD1-4C72-BD17-CD1672FDFDAB}" destId="{1746CE4B-D9DB-42C5-8EB2-B4438A6B7D53}" srcOrd="1" destOrd="0" presId="urn:microsoft.com/office/officeart/2005/8/layout/orgChart1"/>
    <dgm:cxn modelId="{402691D2-7176-4C7A-85A9-D1DAEB8F9D76}" type="presParOf" srcId="{1746CE4B-D9DB-42C5-8EB2-B4438A6B7D53}" destId="{CC6D0DF6-7FA0-4D56-87D5-EADD6B4D886F}" srcOrd="0" destOrd="0" presId="urn:microsoft.com/office/officeart/2005/8/layout/orgChart1"/>
    <dgm:cxn modelId="{F74367E0-410D-4D70-A10B-65E497618FB7}" type="presParOf" srcId="{CC6D0DF6-7FA0-4D56-87D5-EADD6B4D886F}" destId="{99082E4D-D584-4E15-B391-15082D772DBA}" srcOrd="0" destOrd="0" presId="urn:microsoft.com/office/officeart/2005/8/layout/orgChart1"/>
    <dgm:cxn modelId="{52E8F752-FB79-43C2-BF47-993B114E0F5B}" type="presParOf" srcId="{CC6D0DF6-7FA0-4D56-87D5-EADD6B4D886F}" destId="{9E096AA0-52A6-4BCF-81DA-D7E34EC6EF35}" srcOrd="1" destOrd="0" presId="urn:microsoft.com/office/officeart/2005/8/layout/orgChart1"/>
    <dgm:cxn modelId="{42C3DDA3-3245-41C3-B306-A97FC3783DB6}" type="presParOf" srcId="{1746CE4B-D9DB-42C5-8EB2-B4438A6B7D53}" destId="{CF5AF7C3-FC7C-42FA-B000-D567EB60333B}" srcOrd="1" destOrd="0" presId="urn:microsoft.com/office/officeart/2005/8/layout/orgChart1"/>
    <dgm:cxn modelId="{5F204548-6537-4318-88AA-63CAAA0E426A}" type="presParOf" srcId="{1746CE4B-D9DB-42C5-8EB2-B4438A6B7D53}" destId="{51978A1D-5BA1-4B0F-9F4D-0291EAB91DF2}" srcOrd="2" destOrd="0" presId="urn:microsoft.com/office/officeart/2005/8/layout/orgChart1"/>
    <dgm:cxn modelId="{11A276A5-6CDC-48A6-888A-8EF7A08D0307}" type="presParOf" srcId="{6F784A16-1CD1-4C72-BD17-CD1672FDFDAB}" destId="{6D9D6066-CF98-4AD9-86EF-9DFFCEC51A3D}" srcOrd="2" destOrd="0" presId="urn:microsoft.com/office/officeart/2005/8/layout/orgChart1"/>
    <dgm:cxn modelId="{1525B617-4EC5-4EAE-9EDC-1B3380AF0037}" type="presParOf" srcId="{6F784A16-1CD1-4C72-BD17-CD1672FDFDAB}" destId="{71CECA08-CC60-429E-B390-D17817E18E1C}" srcOrd="3" destOrd="0" presId="urn:microsoft.com/office/officeart/2005/8/layout/orgChart1"/>
    <dgm:cxn modelId="{3593AE56-AA51-4F48-9768-FF570F1045A1}" type="presParOf" srcId="{71CECA08-CC60-429E-B390-D17817E18E1C}" destId="{EE6C3CED-6DA5-4618-ACA7-2A76ECEF2A7C}" srcOrd="0" destOrd="0" presId="urn:microsoft.com/office/officeart/2005/8/layout/orgChart1"/>
    <dgm:cxn modelId="{B7E7FDC3-9061-4A4D-A736-C392A0071213}" type="presParOf" srcId="{EE6C3CED-6DA5-4618-ACA7-2A76ECEF2A7C}" destId="{0FA134DD-BDF1-44C2-92F6-79DF77BD77F3}" srcOrd="0" destOrd="0" presId="urn:microsoft.com/office/officeart/2005/8/layout/orgChart1"/>
    <dgm:cxn modelId="{D09CA832-2EE4-4C9B-9C3E-491F449D4A5A}" type="presParOf" srcId="{EE6C3CED-6DA5-4618-ACA7-2A76ECEF2A7C}" destId="{C3AA3165-148F-4CF6-84A3-33B87EABE0AE}" srcOrd="1" destOrd="0" presId="urn:microsoft.com/office/officeart/2005/8/layout/orgChart1"/>
    <dgm:cxn modelId="{564588AE-848B-43ED-B896-E36836181A66}" type="presParOf" srcId="{71CECA08-CC60-429E-B390-D17817E18E1C}" destId="{A9ED3B8B-2FD6-4CA5-99B7-69C00715FB2F}" srcOrd="1" destOrd="0" presId="urn:microsoft.com/office/officeart/2005/8/layout/orgChart1"/>
    <dgm:cxn modelId="{99580252-0F1E-40B5-8CD6-60B0CCB5405D}" type="presParOf" srcId="{71CECA08-CC60-429E-B390-D17817E18E1C}" destId="{4D823571-CBB1-49C8-BC99-6E2680737EAB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C7D3E5-FF92-435D-875A-AC7813A9BE07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28AA18B-529A-4DE7-8457-8362CE86D42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467600" cy="3124200"/>
          </a:xfrm>
        </p:spPr>
        <p:txBody>
          <a:bodyPr>
            <a:normAutofit fontScale="90000"/>
          </a:bodyPr>
          <a:lstStyle/>
          <a:p>
            <a:r>
              <a:rPr smtClean="0"/>
              <a:t>RESEARCH AND DEVELOPMENT </a:t>
            </a:r>
            <a:br>
              <a:rPr smtClean="0"/>
            </a:br>
            <a:r>
              <a:rPr smtClean="0"/>
              <a:t>CENTRE</a:t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lang="en-US" sz="3600" dirty="0" smtClean="0"/>
              <a:t>Meteorological  and geophysical</a:t>
            </a:r>
            <a:br>
              <a:rPr lang="en-US" sz="3600" dirty="0" smtClean="0"/>
            </a:br>
            <a:r>
              <a:rPr lang="en-US" sz="3600" dirty="0" smtClean="0"/>
              <a:t>  agency (BMG)</a:t>
            </a:r>
            <a:r>
              <a:rPr sz="3600" smtClean="0"/>
              <a:t/>
            </a:r>
            <a:br>
              <a:rPr sz="360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410200"/>
            <a:ext cx="5486400" cy="990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WELLY FITRIA</a:t>
            </a:r>
          </a:p>
          <a:p>
            <a:pPr algn="l"/>
            <a:r>
              <a:rPr lang="en-US" sz="1600" dirty="0" smtClean="0"/>
              <a:t>CSIRO, </a:t>
            </a:r>
            <a:r>
              <a:rPr lang="en-US" sz="1600" dirty="0" err="1" smtClean="0"/>
              <a:t>Aspendale</a:t>
            </a:r>
            <a:r>
              <a:rPr lang="en-US" sz="1600" dirty="0" smtClean="0"/>
              <a:t> May 22 2009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467600" cy="5562600"/>
          </a:xfrm>
        </p:spPr>
        <p:txBody>
          <a:bodyPr/>
          <a:lstStyle/>
          <a:p>
            <a:r>
              <a:rPr lang="en-US" dirty="0" smtClean="0"/>
              <a:t>BMG (</a:t>
            </a:r>
            <a:r>
              <a:rPr lang="en-US" dirty="0" err="1" smtClean="0"/>
              <a:t>Meteorologycal</a:t>
            </a:r>
            <a:r>
              <a:rPr lang="en-US" dirty="0" smtClean="0"/>
              <a:t> and Geophysical Agency)</a:t>
            </a:r>
          </a:p>
          <a:p>
            <a:r>
              <a:rPr lang="en-US" dirty="0" smtClean="0"/>
              <a:t>LAPAN (National Institute of</a:t>
            </a:r>
            <a:r>
              <a:rPr lang="en-US" dirty="0" smtClean="0"/>
              <a:t> </a:t>
            </a:r>
            <a:r>
              <a:rPr lang="en-US" b="1" dirty="0" smtClean="0"/>
              <a:t>Aeronautics</a:t>
            </a:r>
            <a:r>
              <a:rPr lang="en-US" dirty="0" smtClean="0"/>
              <a:t> and </a:t>
            </a:r>
            <a:r>
              <a:rPr lang="en-US" dirty="0" smtClean="0"/>
              <a:t>Space) </a:t>
            </a:r>
            <a:endParaRPr lang="en-US" dirty="0" smtClean="0"/>
          </a:p>
          <a:p>
            <a:r>
              <a:rPr lang="en-US" dirty="0" smtClean="0"/>
              <a:t>Department of Agriculture</a:t>
            </a:r>
          </a:p>
          <a:p>
            <a:r>
              <a:rPr lang="en-US" dirty="0" smtClean="0"/>
              <a:t>ITB (</a:t>
            </a:r>
            <a:r>
              <a:rPr lang="en-US" b="1" dirty="0" smtClean="0"/>
              <a:t>Bandung Institute of </a:t>
            </a:r>
            <a:r>
              <a:rPr lang="en-US" b="1" dirty="0" smtClean="0"/>
              <a:t>Technology)</a:t>
            </a:r>
            <a:endParaRPr lang="en-US" dirty="0" smtClean="0"/>
          </a:p>
          <a:p>
            <a:r>
              <a:rPr lang="en-US" dirty="0" smtClean="0"/>
              <a:t>IPB (</a:t>
            </a:r>
            <a:r>
              <a:rPr lang="en-US" b="1" dirty="0" smtClean="0"/>
              <a:t>Bogor Institute of </a:t>
            </a:r>
            <a:r>
              <a:rPr lang="en-US" b="1" dirty="0" smtClean="0"/>
              <a:t>Agriculture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317679"/>
          <a:ext cx="6400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9400" y="6096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Meteorology</a:t>
            </a:r>
          </a:p>
          <a:p>
            <a:r>
              <a:rPr lang="en-US" sz="3200" dirty="0" smtClean="0">
                <a:solidFill>
                  <a:srgbClr val="00B0F0"/>
                </a:solidFill>
              </a:rPr>
              <a:t>Climatology</a:t>
            </a:r>
          </a:p>
          <a:p>
            <a:r>
              <a:rPr lang="en-US" sz="3200" dirty="0" smtClean="0">
                <a:solidFill>
                  <a:srgbClr val="00B0F0"/>
                </a:solidFill>
              </a:rPr>
              <a:t>Geophysics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8104984">
            <a:off x="2673307" y="4392875"/>
            <a:ext cx="1219200" cy="5218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5105400" y="990600"/>
            <a:ext cx="1371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Research and Development Centre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HyBMG</a:t>
            </a:r>
            <a:endParaRPr lang="en-US" dirty="0" smtClean="0"/>
          </a:p>
          <a:p>
            <a:pPr lvl="2"/>
            <a:r>
              <a:rPr lang="en-US" dirty="0" smtClean="0"/>
              <a:t>Wavelet Transformation</a:t>
            </a:r>
          </a:p>
          <a:p>
            <a:pPr lvl="2"/>
            <a:r>
              <a:rPr lang="en-US" dirty="0" err="1" smtClean="0"/>
              <a:t>Anfis</a:t>
            </a:r>
            <a:r>
              <a:rPr lang="en-US" dirty="0" smtClean="0"/>
              <a:t> (</a:t>
            </a:r>
            <a:r>
              <a:rPr lang="en-US" dirty="0" smtClean="0"/>
              <a:t>Adaptive-Network- Based Fuzzy Inference </a:t>
            </a:r>
            <a:r>
              <a:rPr lang="en-US" dirty="0" smtClean="0"/>
              <a:t>System)</a:t>
            </a:r>
          </a:p>
          <a:p>
            <a:pPr lvl="2"/>
            <a:r>
              <a:rPr lang="en-US" dirty="0" err="1" smtClean="0"/>
              <a:t>Arima</a:t>
            </a:r>
            <a:r>
              <a:rPr lang="en-US" dirty="0" smtClean="0"/>
              <a:t> (Autoregressive </a:t>
            </a:r>
            <a:r>
              <a:rPr lang="en-US" dirty="0" err="1" smtClean="0"/>
              <a:t>integreted</a:t>
            </a:r>
            <a:r>
              <a:rPr lang="en-US" dirty="0" smtClean="0"/>
              <a:t> with Moving Average)</a:t>
            </a:r>
          </a:p>
          <a:p>
            <a:r>
              <a:rPr lang="en-US" dirty="0" smtClean="0"/>
              <a:t>MM5</a:t>
            </a:r>
          </a:p>
          <a:p>
            <a:r>
              <a:rPr lang="en-US" dirty="0" smtClean="0"/>
              <a:t>TAPM</a:t>
            </a:r>
          </a:p>
          <a:p>
            <a:r>
              <a:rPr lang="en-US" dirty="0" smtClean="0"/>
              <a:t>CCAM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086600" cy="1981200"/>
          </a:xfrm>
        </p:spPr>
        <p:txBody>
          <a:bodyPr>
            <a:prstTxWarp prst="textTriangle">
              <a:avLst/>
            </a:prstTxWarp>
            <a:scene3d>
              <a:camera prst="perspectiveRelaxed"/>
              <a:lightRig rig="threePt" dir="t"/>
            </a:scene3d>
          </a:bodyPr>
          <a:lstStyle/>
          <a:p>
            <a:pPr>
              <a:buNone/>
            </a:pPr>
            <a:r>
              <a:rPr lang="en-US" dirty="0" smtClean="0">
                <a:ln>
                  <a:solidFill>
                    <a:srgbClr val="99FF33"/>
                  </a:solidFill>
                </a:ln>
                <a:solidFill>
                  <a:srgbClr val="99FF33"/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Thank You</a:t>
            </a:r>
            <a:endParaRPr lang="en-US" dirty="0">
              <a:ln>
                <a:solidFill>
                  <a:srgbClr val="99FF33"/>
                </a:solidFill>
              </a:ln>
              <a:solidFill>
                <a:srgbClr val="99FF33"/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767</TotalTime>
  <Words>77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RESEARCH AND DEVELOPMENT  CENTRE  Meteorological  and geophysical   agency (BMG) </vt:lpstr>
      <vt:lpstr>Slide 2</vt:lpstr>
      <vt:lpstr>Slide 3</vt:lpstr>
      <vt:lpstr>Research and Development Centre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DEVELOPMENT  CENTRE  Meteorological  and geophysical   agency (BMG)</dc:title>
  <dc:creator>Fujitsu</dc:creator>
  <cp:lastModifiedBy>Fujitsu</cp:lastModifiedBy>
  <cp:revision>49</cp:revision>
  <dcterms:created xsi:type="dcterms:W3CDTF">2009-05-21T09:51:33Z</dcterms:created>
  <dcterms:modified xsi:type="dcterms:W3CDTF">2009-05-21T22:38:46Z</dcterms:modified>
</cp:coreProperties>
</file>